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2" r:id="rId11"/>
    <p:sldId id="28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6" r:id="rId23"/>
    <p:sldId id="277" r:id="rId24"/>
    <p:sldId id="278" r:id="rId25"/>
    <p:sldId id="279" r:id="rId26"/>
    <p:sldId id="280" r:id="rId27"/>
    <p:sldId id="281" r:id="rId28"/>
    <p:sldId id="274" r:id="rId29"/>
    <p:sldId id="275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06-04-2019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CC829EE-1F79-404F-9BA5-7D1F4EAEF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399"/>
            <a:ext cx="12192000" cy="686077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A4F9FFC-FB74-43B7-BE3D-575EA8220A83}"/>
              </a:ext>
            </a:extLst>
          </p:cNvPr>
          <p:cNvSpPr/>
          <p:nvPr/>
        </p:nvSpPr>
        <p:spPr>
          <a:xfrm>
            <a:off x="3048000" y="1752600"/>
            <a:ext cx="66431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NHIỆT LIỆT CHÀO ĐÓN </a:t>
            </a:r>
            <a:endParaRPr lang="en-US" sz="44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9E49707-9420-4F6B-ACCD-E8A5A02FBD2D}"/>
              </a:ext>
            </a:extLst>
          </p:cNvPr>
          <p:cNvSpPr/>
          <p:nvPr/>
        </p:nvSpPr>
        <p:spPr>
          <a:xfrm>
            <a:off x="162838" y="2743200"/>
            <a:ext cx="1193647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ĐOÀN CÁN BỘ, GIÁO VIÊN VÀ HỌC SINH</a:t>
            </a:r>
          </a:p>
          <a:p>
            <a:pPr algn="ctr"/>
            <a:r>
              <a:rPr lang="en-US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vi-VN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ỜNG THPT NGUYỄN ĐÁNG – TRÀ VINH</a:t>
            </a:r>
          </a:p>
          <a:p>
            <a:pPr algn="ctr"/>
            <a:r>
              <a:rPr lang="en-US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ĐẾN TR</a:t>
            </a:r>
            <a:r>
              <a:rPr lang="vi-VN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ỜNG THAM QUAN, HỌC TẬP VÀ THAM GIA</a:t>
            </a:r>
          </a:p>
          <a:p>
            <a:pPr algn="ctr"/>
            <a:r>
              <a:rPr lang="en-US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vi-VN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VẤN TUYỂN SINH NĂM 2019</a:t>
            </a:r>
            <a:endParaRPr lang="en-US" sz="36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EB1E7058-9010-4225-96D7-60E536FFAD2A}"/>
              </a:ext>
            </a:extLst>
          </p:cNvPr>
          <p:cNvSpPr/>
          <p:nvPr/>
        </p:nvSpPr>
        <p:spPr>
          <a:xfrm>
            <a:off x="2084134" y="5300990"/>
            <a:ext cx="80938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phố</a:t>
            </a:r>
            <a:r>
              <a:rPr lang="en-US" sz="28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8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8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Minh, </a:t>
            </a:r>
            <a:r>
              <a:rPr lang="en-US" sz="2800" b="0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8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06 </a:t>
            </a:r>
            <a:r>
              <a:rPr lang="en-US" sz="2800" b="0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04 </a:t>
            </a:r>
            <a:r>
              <a:rPr lang="en-US" sz="2800" b="0" i="1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8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2019  </a:t>
            </a:r>
          </a:p>
        </p:txBody>
      </p:sp>
    </p:spTree>
    <p:extLst>
      <p:ext uri="{BB962C8B-B14F-4D97-AF65-F5344CB8AC3E}">
        <p14:creationId xmlns:p14="http://schemas.microsoft.com/office/powerpoint/2010/main" val="356403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212" y="1447800"/>
            <a:ext cx="8915402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2019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685800"/>
            <a:ext cx="27432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2017 – 2018,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ISO 9001:2015,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niềm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37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2019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3.500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57912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 3.500 CHỈ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b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000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5804691"/>
              </p:ext>
            </p:extLst>
          </p:nvPr>
        </p:nvGraphicFramePr>
        <p:xfrm>
          <a:off x="838200" y="1371601"/>
          <a:ext cx="8001000" cy="48005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01946"/>
                <a:gridCol w="4298654"/>
                <a:gridCol w="1752600"/>
                <a:gridCol w="1447800"/>
              </a:tblGrid>
              <a:tr h="478165">
                <a:tc>
                  <a:txBody>
                    <a:bodyPr/>
                    <a:lstStyle/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 gridSpan="4">
                  <a:txBody>
                    <a:bodyPr/>
                    <a:lstStyle/>
                    <a:p>
                      <a:pPr marL="1851660" marR="1850390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851660" marR="1850390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5520117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 gridSpan="4">
                  <a:txBody>
                    <a:bodyPr/>
                    <a:lstStyle/>
                    <a:p>
                      <a:pPr marL="16141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141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108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82539">
                <a:tc gridSpan="4">
                  <a:txBody>
                    <a:bodyPr/>
                    <a:lstStyle/>
                    <a:p>
                      <a:pPr marL="17665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6657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8165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411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</a:t>
            </a: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sz="3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351648"/>
              </p:ext>
            </p:extLst>
          </p:nvPr>
        </p:nvGraphicFramePr>
        <p:xfrm>
          <a:off x="914400" y="1371600"/>
          <a:ext cx="7848600" cy="543538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33400"/>
                <a:gridCol w="3581400"/>
                <a:gridCol w="1600200"/>
                <a:gridCol w="2133600"/>
              </a:tblGrid>
              <a:tr h="533400">
                <a:tc>
                  <a:txBody>
                    <a:bodyPr/>
                    <a:lstStyle/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52070" marR="4953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28395" marR="11252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13665" marR="11049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3820" algn="ctr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 gridSpan="4">
                  <a:txBody>
                    <a:bodyPr/>
                    <a:lstStyle/>
                    <a:p>
                      <a:pPr marL="14706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4706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472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48532">
                <a:tc gridSpan="4">
                  <a:txBody>
                    <a:bodyPr/>
                    <a:lstStyle/>
                    <a:p>
                      <a:pPr marL="1633855" marR="0" algn="l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33855" marR="0" algn="l">
                        <a:lnSpc>
                          <a:spcPts val="1475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Lạnh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7281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504921">
                <a:tc gridSpan="4">
                  <a:txBody>
                    <a:bodyPr/>
                    <a:lstStyle/>
                    <a:p>
                      <a:pPr marL="17373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37360" marR="0" algn="l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</a:t>
                      </a: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marL="2540" marR="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0" marR="0" marT="0" marB="0"/>
                </a:tc>
              </a:tr>
              <a:tr h="451267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 gridSpan="4">
                  <a:txBody>
                    <a:bodyPr/>
                    <a:lstStyle/>
                    <a:p>
                      <a:pPr marL="1851660" marR="1849755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851660" marR="1849755" algn="ctr">
                        <a:lnSpc>
                          <a:spcPts val="1475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8532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451267">
                <a:tc>
                  <a:txBody>
                    <a:bodyPr/>
                    <a:lstStyle/>
                    <a:p>
                      <a:pPr marL="52070" marR="4953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vừa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b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dirty="0" err="1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nhỏ</a:t>
                      </a:r>
                      <a:endParaRPr lang="en-US" sz="2400" b="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40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4455" marR="82550" algn="ctr">
                        <a:lnSpc>
                          <a:spcPts val="145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613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pPr lvl="1" algn="l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b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endParaRPr lang="en-US" sz="33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25511"/>
              </p:ext>
            </p:extLst>
          </p:nvPr>
        </p:nvGraphicFramePr>
        <p:xfrm>
          <a:off x="838200" y="1371600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r>
                        <a:rPr lang="en-US" sz="2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endParaRPr lang="en-US" sz="2600" baseline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0827209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điều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khiển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hóa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6852796"/>
              </p:ext>
            </p:extLst>
          </p:nvPr>
        </p:nvGraphicFramePr>
        <p:xfrm>
          <a:off x="762000" y="1066800"/>
          <a:ext cx="7924800" cy="57258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3699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310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3665" marR="11049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4455" marR="82550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098185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0552631"/>
              </p:ext>
            </p:extLst>
          </p:nvPr>
        </p:nvGraphicFramePr>
        <p:xfrm>
          <a:off x="457200" y="1219197"/>
          <a:ext cx="8229600" cy="53029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vừa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nhỏ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Logis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tic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6340113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15/4/2019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30/9/2019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3.500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1.975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013470"/>
              </p:ext>
            </p:extLst>
          </p:nvPr>
        </p:nvGraphicFramePr>
        <p:xfrm>
          <a:off x="381000" y="1142999"/>
          <a:ext cx="8153402" cy="4950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4680638"/>
                <a:gridCol w="1762009"/>
                <a:gridCol w="1194337"/>
              </a:tblGrid>
              <a:tr h="10806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ơ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79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5520155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Cắt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gọt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en-US" sz="2600" dirty="0" smtClean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67945" marR="0" algn="l">
                        <a:lnSpc>
                          <a:spcPts val="143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khí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tạo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5520117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997301"/>
              </p:ext>
            </p:extLst>
          </p:nvPr>
        </p:nvGraphicFramePr>
        <p:xfrm>
          <a:off x="533400" y="1219200"/>
          <a:ext cx="8077199" cy="4983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4636892"/>
                <a:gridCol w="1745541"/>
                <a:gridCol w="1183174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Cơ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7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5510304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</a:p>
                  </a:txBody>
                  <a:tcPr marL="0" marR="0" marT="0" marB="0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7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7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934561"/>
              </p:ext>
            </p:extLst>
          </p:nvPr>
        </p:nvGraphicFramePr>
        <p:xfrm>
          <a:off x="457199" y="1110372"/>
          <a:ext cx="8077201" cy="5290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4462686"/>
                <a:gridCol w="1745540"/>
                <a:gridCol w="1183174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ô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Veston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1063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8616569"/>
              </p:ext>
            </p:extLst>
          </p:nvPr>
        </p:nvGraphicFramePr>
        <p:xfrm>
          <a:off x="533399" y="1066802"/>
          <a:ext cx="8077200" cy="530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4636892"/>
                <a:gridCol w="1745542"/>
                <a:gridCol w="1183175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5520114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chữa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6793162"/>
              </p:ext>
            </p:extLst>
          </p:nvPr>
        </p:nvGraphicFramePr>
        <p:xfrm>
          <a:off x="609600" y="1264922"/>
          <a:ext cx="7848601" cy="53644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4367"/>
                <a:gridCol w="4593150"/>
                <a:gridCol w="1729073"/>
                <a:gridCol w="1172011"/>
              </a:tblGrid>
              <a:tr h="1085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73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phần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cứng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5480105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Lập trình máy tính  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5480209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 kế trang Web</a:t>
                      </a:r>
                      <a:endParaRPr lang="en-US" sz="2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5480214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419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5480205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kế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đồ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họa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5210402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</a:p>
                  </a:txBody>
                  <a:tcPr marL="0" marR="0" marT="0" marB="0"/>
                </a:tc>
              </a:tr>
              <a:tr h="365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67945" marR="0" algn="l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mại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điện</a:t>
                      </a: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tử</a:t>
                      </a:r>
                      <a:endParaRPr lang="en-US" sz="2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3835" marR="200025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5340122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250" marR="9144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1.975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4918272"/>
              </p:ext>
            </p:extLst>
          </p:nvPr>
        </p:nvGraphicFramePr>
        <p:xfrm>
          <a:off x="609600" y="1153157"/>
          <a:ext cx="8000999" cy="5491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4593149"/>
                <a:gridCol w="1729074"/>
                <a:gridCol w="1172012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5220206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5340302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5340417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Logistic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5340113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686800" cy="27463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 ĐẲNG LÝ TỰ TRỌNG </a:t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44196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lắng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381000"/>
            <a:ext cx="2452033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2378</Words>
  <Application>Microsoft Office PowerPoint</Application>
  <PresentationFormat>On-screen Show (4:3)</PresentationFormat>
  <Paragraphs>552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2019</vt:lpstr>
      <vt:lpstr>1. XÉT TUYỂN CAO ĐẲNG: 3.500 CHỈ TIÊU    1.1. Ngành đào tạo chất lượng cao</vt:lpstr>
      <vt:lpstr>1. XÉT TUYỂN CAO ĐẲNG: 3.500 CHỈ TIÊU 1.1. Ngành đào tạo chất lượng cao</vt:lpstr>
      <vt:lpstr>1. XÉT TUYỂN CAO ĐẲNG: 3.500 CHỈ TIÊU  1.2. Ngành đào tạo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1. XÉT TUYỂN CAO ĐẲNG: 3.500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2. XÉT TUYỂN TRUNG CẤP: 1.975 CHỈ TIÊU</vt:lpstr>
      <vt:lpstr>PowerPoint Presentation</vt:lpstr>
      <vt:lpstr>   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TUYENSINH2</cp:lastModifiedBy>
  <cp:revision>48</cp:revision>
  <dcterms:created xsi:type="dcterms:W3CDTF">2018-03-24T15:50:44Z</dcterms:created>
  <dcterms:modified xsi:type="dcterms:W3CDTF">2019-04-06T01:14:13Z</dcterms:modified>
</cp:coreProperties>
</file>